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26E68A-92CA-2D41-B55E-42C3541C0467}" v="4" dt="2024-01-29T00:03:40.1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/>
    <p:restoredTop sz="96197"/>
  </p:normalViewPr>
  <p:slideViewPr>
    <p:cSldViewPr snapToGrid="0">
      <p:cViewPr varScale="1">
        <p:scale>
          <a:sx n="119" d="100"/>
          <a:sy n="119" d="100"/>
        </p:scale>
        <p:origin x="5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younghee Min" userId="f681a725-385e-4c4e-be43-fb4c0338532a" providerId="ADAL" clId="{3326E68A-92CA-2D41-B55E-42C3541C0467}"/>
    <pc:docChg chg="modSld">
      <pc:chgData name="Kyounghee Min" userId="f681a725-385e-4c4e-be43-fb4c0338532a" providerId="ADAL" clId="{3326E68A-92CA-2D41-B55E-42C3541C0467}" dt="2024-01-29T00:03:48.777" v="10" actId="14100"/>
      <pc:docMkLst>
        <pc:docMk/>
      </pc:docMkLst>
      <pc:sldChg chg="addSp modSp mod">
        <pc:chgData name="Kyounghee Min" userId="f681a725-385e-4c4e-be43-fb4c0338532a" providerId="ADAL" clId="{3326E68A-92CA-2D41-B55E-42C3541C0467}" dt="2024-01-29T00:03:48.777" v="10" actId="14100"/>
        <pc:sldMkLst>
          <pc:docMk/>
          <pc:sldMk cId="1745838275" sldId="257"/>
        </pc:sldMkLst>
        <pc:spChg chg="mod">
          <ac:chgData name="Kyounghee Min" userId="f681a725-385e-4c4e-be43-fb4c0338532a" providerId="ADAL" clId="{3326E68A-92CA-2D41-B55E-42C3541C0467}" dt="2024-01-29T00:03:12.411" v="0" actId="1076"/>
          <ac:spMkLst>
            <pc:docMk/>
            <pc:sldMk cId="1745838275" sldId="257"/>
            <ac:spMk id="5" creationId="{6DF8BCD8-561B-15E3-2E43-4A47FD9FEC1A}"/>
          </ac:spMkLst>
        </pc:spChg>
        <pc:spChg chg="mod">
          <ac:chgData name="Kyounghee Min" userId="f681a725-385e-4c4e-be43-fb4c0338532a" providerId="ADAL" clId="{3326E68A-92CA-2D41-B55E-42C3541C0467}" dt="2024-01-29T00:03:12.411" v="0" actId="1076"/>
          <ac:spMkLst>
            <pc:docMk/>
            <pc:sldMk cId="1745838275" sldId="257"/>
            <ac:spMk id="7" creationId="{72A24404-7729-30AB-8A56-006B3AE57C4D}"/>
          </ac:spMkLst>
        </pc:spChg>
        <pc:spChg chg="mod">
          <ac:chgData name="Kyounghee Min" userId="f681a725-385e-4c4e-be43-fb4c0338532a" providerId="ADAL" clId="{3326E68A-92CA-2D41-B55E-42C3541C0467}" dt="2024-01-29T00:03:12.411" v="0" actId="1076"/>
          <ac:spMkLst>
            <pc:docMk/>
            <pc:sldMk cId="1745838275" sldId="257"/>
            <ac:spMk id="8" creationId="{2A7B652C-3F89-09D3-63B9-4077DD9021D9}"/>
          </ac:spMkLst>
        </pc:spChg>
        <pc:spChg chg="mod">
          <ac:chgData name="Kyounghee Min" userId="f681a725-385e-4c4e-be43-fb4c0338532a" providerId="ADAL" clId="{3326E68A-92CA-2D41-B55E-42C3541C0467}" dt="2024-01-29T00:03:12.411" v="0" actId="1076"/>
          <ac:spMkLst>
            <pc:docMk/>
            <pc:sldMk cId="1745838275" sldId="257"/>
            <ac:spMk id="9" creationId="{8B227127-7D1F-7680-091F-95FF9E4C56E5}"/>
          </ac:spMkLst>
        </pc:spChg>
        <pc:spChg chg="mod">
          <ac:chgData name="Kyounghee Min" userId="f681a725-385e-4c4e-be43-fb4c0338532a" providerId="ADAL" clId="{3326E68A-92CA-2D41-B55E-42C3541C0467}" dt="2024-01-29T00:03:12.411" v="0" actId="1076"/>
          <ac:spMkLst>
            <pc:docMk/>
            <pc:sldMk cId="1745838275" sldId="257"/>
            <ac:spMk id="10" creationId="{89C6FFBA-1525-EEEF-FCB5-128538A1ECCA}"/>
          </ac:spMkLst>
        </pc:spChg>
        <pc:spChg chg="mod">
          <ac:chgData name="Kyounghee Min" userId="f681a725-385e-4c4e-be43-fb4c0338532a" providerId="ADAL" clId="{3326E68A-92CA-2D41-B55E-42C3541C0467}" dt="2024-01-29T00:03:12.411" v="0" actId="1076"/>
          <ac:spMkLst>
            <pc:docMk/>
            <pc:sldMk cId="1745838275" sldId="257"/>
            <ac:spMk id="11" creationId="{15DF0680-902F-3C02-D50E-6A8AC3EB05D0}"/>
          </ac:spMkLst>
        </pc:spChg>
        <pc:spChg chg="mod">
          <ac:chgData name="Kyounghee Min" userId="f681a725-385e-4c4e-be43-fb4c0338532a" providerId="ADAL" clId="{3326E68A-92CA-2D41-B55E-42C3541C0467}" dt="2024-01-29T00:03:12.411" v="0" actId="1076"/>
          <ac:spMkLst>
            <pc:docMk/>
            <pc:sldMk cId="1745838275" sldId="257"/>
            <ac:spMk id="12" creationId="{B941FD39-95B6-36DE-5EA2-30A8205A94B0}"/>
          </ac:spMkLst>
        </pc:spChg>
        <pc:spChg chg="mod">
          <ac:chgData name="Kyounghee Min" userId="f681a725-385e-4c4e-be43-fb4c0338532a" providerId="ADAL" clId="{3326E68A-92CA-2D41-B55E-42C3541C0467}" dt="2024-01-29T00:03:12.411" v="0" actId="1076"/>
          <ac:spMkLst>
            <pc:docMk/>
            <pc:sldMk cId="1745838275" sldId="257"/>
            <ac:spMk id="13" creationId="{FD03E0C4-7836-994E-07DC-B29A5B597B0B}"/>
          </ac:spMkLst>
        </pc:spChg>
        <pc:spChg chg="mod">
          <ac:chgData name="Kyounghee Min" userId="f681a725-385e-4c4e-be43-fb4c0338532a" providerId="ADAL" clId="{3326E68A-92CA-2D41-B55E-42C3541C0467}" dt="2024-01-29T00:03:12.411" v="0" actId="1076"/>
          <ac:spMkLst>
            <pc:docMk/>
            <pc:sldMk cId="1745838275" sldId="257"/>
            <ac:spMk id="14" creationId="{1E67DB50-5AA3-7612-F1D9-A5DF357E3A1F}"/>
          </ac:spMkLst>
        </pc:spChg>
        <pc:spChg chg="mod">
          <ac:chgData name="Kyounghee Min" userId="f681a725-385e-4c4e-be43-fb4c0338532a" providerId="ADAL" clId="{3326E68A-92CA-2D41-B55E-42C3541C0467}" dt="2024-01-29T00:03:12.411" v="0" actId="1076"/>
          <ac:spMkLst>
            <pc:docMk/>
            <pc:sldMk cId="1745838275" sldId="257"/>
            <ac:spMk id="15" creationId="{A407A792-3349-986F-D88B-7F33EBF35056}"/>
          </ac:spMkLst>
        </pc:spChg>
        <pc:spChg chg="mod">
          <ac:chgData name="Kyounghee Min" userId="f681a725-385e-4c4e-be43-fb4c0338532a" providerId="ADAL" clId="{3326E68A-92CA-2D41-B55E-42C3541C0467}" dt="2024-01-29T00:03:12.411" v="0" actId="1076"/>
          <ac:spMkLst>
            <pc:docMk/>
            <pc:sldMk cId="1745838275" sldId="257"/>
            <ac:spMk id="17" creationId="{D5360C1A-C92E-B6EF-18A6-1E0D5E555EFD}"/>
          </ac:spMkLst>
        </pc:spChg>
        <pc:spChg chg="mod">
          <ac:chgData name="Kyounghee Min" userId="f681a725-385e-4c4e-be43-fb4c0338532a" providerId="ADAL" clId="{3326E68A-92CA-2D41-B55E-42C3541C0467}" dt="2024-01-29T00:03:12.411" v="0" actId="1076"/>
          <ac:spMkLst>
            <pc:docMk/>
            <pc:sldMk cId="1745838275" sldId="257"/>
            <ac:spMk id="22" creationId="{00662DCC-902E-A3C0-0F9A-CDAF92E9433A}"/>
          </ac:spMkLst>
        </pc:spChg>
        <pc:spChg chg="mod">
          <ac:chgData name="Kyounghee Min" userId="f681a725-385e-4c4e-be43-fb4c0338532a" providerId="ADAL" clId="{3326E68A-92CA-2D41-B55E-42C3541C0467}" dt="2024-01-29T00:03:23.193" v="1"/>
          <ac:spMkLst>
            <pc:docMk/>
            <pc:sldMk cId="1745838275" sldId="257"/>
            <ac:spMk id="24" creationId="{9196B191-98CD-809B-BA0B-23EAA9DC7583}"/>
          </ac:spMkLst>
        </pc:spChg>
        <pc:spChg chg="mod">
          <ac:chgData name="Kyounghee Min" userId="f681a725-385e-4c4e-be43-fb4c0338532a" providerId="ADAL" clId="{3326E68A-92CA-2D41-B55E-42C3541C0467}" dt="2024-01-29T00:03:23.193" v="1"/>
          <ac:spMkLst>
            <pc:docMk/>
            <pc:sldMk cId="1745838275" sldId="257"/>
            <ac:spMk id="25" creationId="{A03B61E2-A4DF-7143-7B8C-666B1B81E37B}"/>
          </ac:spMkLst>
        </pc:spChg>
        <pc:spChg chg="mod">
          <ac:chgData name="Kyounghee Min" userId="f681a725-385e-4c4e-be43-fb4c0338532a" providerId="ADAL" clId="{3326E68A-92CA-2D41-B55E-42C3541C0467}" dt="2024-01-29T00:03:23.193" v="1"/>
          <ac:spMkLst>
            <pc:docMk/>
            <pc:sldMk cId="1745838275" sldId="257"/>
            <ac:spMk id="27" creationId="{93E08EEC-3409-0743-E7D7-D85BD28E742F}"/>
          </ac:spMkLst>
        </pc:spChg>
        <pc:spChg chg="mod">
          <ac:chgData name="Kyounghee Min" userId="f681a725-385e-4c4e-be43-fb4c0338532a" providerId="ADAL" clId="{3326E68A-92CA-2D41-B55E-42C3541C0467}" dt="2024-01-29T00:03:23.193" v="1"/>
          <ac:spMkLst>
            <pc:docMk/>
            <pc:sldMk cId="1745838275" sldId="257"/>
            <ac:spMk id="28" creationId="{DC356665-E45A-6EF9-780C-9C8BEB1A270D}"/>
          </ac:spMkLst>
        </pc:spChg>
        <pc:spChg chg="mod">
          <ac:chgData name="Kyounghee Min" userId="f681a725-385e-4c4e-be43-fb4c0338532a" providerId="ADAL" clId="{3326E68A-92CA-2D41-B55E-42C3541C0467}" dt="2024-01-29T00:03:23.193" v="1"/>
          <ac:spMkLst>
            <pc:docMk/>
            <pc:sldMk cId="1745838275" sldId="257"/>
            <ac:spMk id="29" creationId="{D1C988C0-A6B4-6926-A4A0-AA81FFA98F55}"/>
          </ac:spMkLst>
        </pc:spChg>
        <pc:spChg chg="mod">
          <ac:chgData name="Kyounghee Min" userId="f681a725-385e-4c4e-be43-fb4c0338532a" providerId="ADAL" clId="{3326E68A-92CA-2D41-B55E-42C3541C0467}" dt="2024-01-29T00:03:23.193" v="1"/>
          <ac:spMkLst>
            <pc:docMk/>
            <pc:sldMk cId="1745838275" sldId="257"/>
            <ac:spMk id="30" creationId="{46360F68-1463-541C-6726-01C657284035}"/>
          </ac:spMkLst>
        </pc:spChg>
        <pc:spChg chg="mod">
          <ac:chgData name="Kyounghee Min" userId="f681a725-385e-4c4e-be43-fb4c0338532a" providerId="ADAL" clId="{3326E68A-92CA-2D41-B55E-42C3541C0467}" dt="2024-01-29T00:03:23.193" v="1"/>
          <ac:spMkLst>
            <pc:docMk/>
            <pc:sldMk cId="1745838275" sldId="257"/>
            <ac:spMk id="31" creationId="{A37ED3F4-1D1D-2BD7-23CD-E5AE7D55305A}"/>
          </ac:spMkLst>
        </pc:spChg>
        <pc:spChg chg="mod">
          <ac:chgData name="Kyounghee Min" userId="f681a725-385e-4c4e-be43-fb4c0338532a" providerId="ADAL" clId="{3326E68A-92CA-2D41-B55E-42C3541C0467}" dt="2024-01-29T00:03:23.193" v="1"/>
          <ac:spMkLst>
            <pc:docMk/>
            <pc:sldMk cId="1745838275" sldId="257"/>
            <ac:spMk id="32" creationId="{4338D6DD-F5F6-7C1A-AD67-AE05A2EF25AD}"/>
          </ac:spMkLst>
        </pc:spChg>
        <pc:spChg chg="mod">
          <ac:chgData name="Kyounghee Min" userId="f681a725-385e-4c4e-be43-fb4c0338532a" providerId="ADAL" clId="{3326E68A-92CA-2D41-B55E-42C3541C0467}" dt="2024-01-29T00:03:23.193" v="1"/>
          <ac:spMkLst>
            <pc:docMk/>
            <pc:sldMk cId="1745838275" sldId="257"/>
            <ac:spMk id="33" creationId="{4D6CD033-A8B5-2F53-4AED-3EA9C1ACD553}"/>
          </ac:spMkLst>
        </pc:spChg>
        <pc:spChg chg="add mod">
          <ac:chgData name="Kyounghee Min" userId="f681a725-385e-4c4e-be43-fb4c0338532a" providerId="ADAL" clId="{3326E68A-92CA-2D41-B55E-42C3541C0467}" dt="2024-01-29T00:03:25.889" v="2" actId="1076"/>
          <ac:spMkLst>
            <pc:docMk/>
            <pc:sldMk cId="1745838275" sldId="257"/>
            <ac:spMk id="34" creationId="{A480B7D9-0FCA-E911-8ADF-F68B58DD8B25}"/>
          </ac:spMkLst>
        </pc:spChg>
        <pc:spChg chg="add mod">
          <ac:chgData name="Kyounghee Min" userId="f681a725-385e-4c4e-be43-fb4c0338532a" providerId="ADAL" clId="{3326E68A-92CA-2D41-B55E-42C3541C0467}" dt="2024-01-29T00:03:38.006" v="7" actId="1036"/>
          <ac:spMkLst>
            <pc:docMk/>
            <pc:sldMk cId="1745838275" sldId="257"/>
            <ac:spMk id="35" creationId="{53578DF1-C356-7417-3433-B801EB79D6DB}"/>
          </ac:spMkLst>
        </pc:spChg>
        <pc:spChg chg="add mod">
          <ac:chgData name="Kyounghee Min" userId="f681a725-385e-4c4e-be43-fb4c0338532a" providerId="ADAL" clId="{3326E68A-92CA-2D41-B55E-42C3541C0467}" dt="2024-01-29T00:03:48.777" v="10" actId="14100"/>
          <ac:spMkLst>
            <pc:docMk/>
            <pc:sldMk cId="1745838275" sldId="257"/>
            <ac:spMk id="36" creationId="{BB7F6B24-2D87-A2BF-3A3D-75A8C8374A66}"/>
          </ac:spMkLst>
        </pc:spChg>
        <pc:grpChg chg="add mod">
          <ac:chgData name="Kyounghee Min" userId="f681a725-385e-4c4e-be43-fb4c0338532a" providerId="ADAL" clId="{3326E68A-92CA-2D41-B55E-42C3541C0467}" dt="2024-01-29T00:03:25.889" v="2" actId="1076"/>
          <ac:grpSpMkLst>
            <pc:docMk/>
            <pc:sldMk cId="1745838275" sldId="257"/>
            <ac:grpSpMk id="6" creationId="{E3F64271-C421-9946-D5A0-81A03FA776D5}"/>
          </ac:grpSpMkLst>
        </pc:grpChg>
        <pc:grpChg chg="add mod">
          <ac:chgData name="Kyounghee Min" userId="f681a725-385e-4c4e-be43-fb4c0338532a" providerId="ADAL" clId="{3326E68A-92CA-2D41-B55E-42C3541C0467}" dt="2024-01-29T00:03:25.889" v="2" actId="1076"/>
          <ac:grpSpMkLst>
            <pc:docMk/>
            <pc:sldMk cId="1745838275" sldId="257"/>
            <ac:grpSpMk id="23" creationId="{12DD89A3-ADCB-465C-BB2B-4D3EBBE8703B}"/>
          </ac:grpSpMkLst>
        </pc:grpChg>
        <pc:picChg chg="add mod">
          <ac:chgData name="Kyounghee Min" userId="f681a725-385e-4c4e-be43-fb4c0338532a" providerId="ADAL" clId="{3326E68A-92CA-2D41-B55E-42C3541C0467}" dt="2024-01-29T00:03:25.889" v="2" actId="1076"/>
          <ac:picMkLst>
            <pc:docMk/>
            <pc:sldMk cId="1745838275" sldId="257"/>
            <ac:picMk id="2" creationId="{364B45D9-2984-3DF5-9B33-D01D8B3BA57C}"/>
          </ac:picMkLst>
        </pc:picChg>
        <pc:picChg chg="mod">
          <ac:chgData name="Kyounghee Min" userId="f681a725-385e-4c4e-be43-fb4c0338532a" providerId="ADAL" clId="{3326E68A-92CA-2D41-B55E-42C3541C0467}" dt="2024-01-29T00:03:12.411" v="0" actId="1076"/>
          <ac:picMkLst>
            <pc:docMk/>
            <pc:sldMk cId="1745838275" sldId="257"/>
            <ac:picMk id="3" creationId="{6A4F54B3-E9B4-6616-B117-0B1D824F85B7}"/>
          </ac:picMkLst>
        </pc:picChg>
        <pc:picChg chg="add mod">
          <ac:chgData name="Kyounghee Min" userId="f681a725-385e-4c4e-be43-fb4c0338532a" providerId="ADAL" clId="{3326E68A-92CA-2D41-B55E-42C3541C0467}" dt="2024-01-29T00:03:25.889" v="2" actId="1076"/>
          <ac:picMkLst>
            <pc:docMk/>
            <pc:sldMk cId="1745838275" sldId="257"/>
            <ac:picMk id="4" creationId="{066AEBCD-D1FE-7554-42A0-648B713F453A}"/>
          </ac:picMkLst>
        </pc:picChg>
        <pc:cxnChg chg="mod">
          <ac:chgData name="Kyounghee Min" userId="f681a725-385e-4c4e-be43-fb4c0338532a" providerId="ADAL" clId="{3326E68A-92CA-2D41-B55E-42C3541C0467}" dt="2024-01-29T00:03:23.193" v="1"/>
          <ac:cxnSpMkLst>
            <pc:docMk/>
            <pc:sldMk cId="1745838275" sldId="257"/>
            <ac:cxnSpMk id="16" creationId="{EECEC83D-5432-FE2D-B057-4F9715723915}"/>
          </ac:cxnSpMkLst>
        </pc:cxnChg>
        <pc:cxnChg chg="mod">
          <ac:chgData name="Kyounghee Min" userId="f681a725-385e-4c4e-be43-fb4c0338532a" providerId="ADAL" clId="{3326E68A-92CA-2D41-B55E-42C3541C0467}" dt="2024-01-29T00:03:23.193" v="1"/>
          <ac:cxnSpMkLst>
            <pc:docMk/>
            <pc:sldMk cId="1745838275" sldId="257"/>
            <ac:cxnSpMk id="18" creationId="{75857B0F-D072-D102-737E-3DDD2D60C605}"/>
          </ac:cxnSpMkLst>
        </pc:cxnChg>
        <pc:cxnChg chg="mod">
          <ac:chgData name="Kyounghee Min" userId="f681a725-385e-4c4e-be43-fb4c0338532a" providerId="ADAL" clId="{3326E68A-92CA-2D41-B55E-42C3541C0467}" dt="2024-01-29T00:03:23.193" v="1"/>
          <ac:cxnSpMkLst>
            <pc:docMk/>
            <pc:sldMk cId="1745838275" sldId="257"/>
            <ac:cxnSpMk id="19" creationId="{2969C53A-523E-8F59-5179-6E0AAB030C2E}"/>
          </ac:cxnSpMkLst>
        </pc:cxnChg>
        <pc:cxnChg chg="mod">
          <ac:chgData name="Kyounghee Min" userId="f681a725-385e-4c4e-be43-fb4c0338532a" providerId="ADAL" clId="{3326E68A-92CA-2D41-B55E-42C3541C0467}" dt="2024-01-29T00:03:23.193" v="1"/>
          <ac:cxnSpMkLst>
            <pc:docMk/>
            <pc:sldMk cId="1745838275" sldId="257"/>
            <ac:cxnSpMk id="20" creationId="{257DEE75-18EA-D893-9F36-DDED0CBEA8F2}"/>
          </ac:cxnSpMkLst>
        </pc:cxnChg>
        <pc:cxnChg chg="mod">
          <ac:chgData name="Kyounghee Min" userId="f681a725-385e-4c4e-be43-fb4c0338532a" providerId="ADAL" clId="{3326E68A-92CA-2D41-B55E-42C3541C0467}" dt="2024-01-29T00:03:23.193" v="1"/>
          <ac:cxnSpMkLst>
            <pc:docMk/>
            <pc:sldMk cId="1745838275" sldId="257"/>
            <ac:cxnSpMk id="21" creationId="{79418071-AC33-7E05-73D4-8148E7FE211D}"/>
          </ac:cxnSpMkLst>
        </pc:cxnChg>
        <pc:cxnChg chg="mod">
          <ac:chgData name="Kyounghee Min" userId="f681a725-385e-4c4e-be43-fb4c0338532a" providerId="ADAL" clId="{3326E68A-92CA-2D41-B55E-42C3541C0467}" dt="2024-01-29T00:03:23.193" v="1"/>
          <ac:cxnSpMkLst>
            <pc:docMk/>
            <pc:sldMk cId="1745838275" sldId="257"/>
            <ac:cxnSpMk id="26" creationId="{1EBDF36F-A33B-F14A-CBB7-7DAD5CDF486C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C47A5-0A4D-2221-A6E0-FA2555FF4C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294C78-1941-3B4E-F9EA-EF4B213EDD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D24F6-8526-F1DF-2F38-729CE010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DD796-1F10-CD18-A58D-956E9810B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E864F-3961-3979-B946-FD1D59D35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823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66EA5-5504-358A-95C3-D5C345569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0DD310-CCD0-981E-B864-F848A73111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E7B70-C541-5A06-D483-F9AC1F1B7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1140E7-26A5-EA09-6634-4EC4EC8EF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6D9A63-8895-6389-753E-E37EBD072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522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00A97E-2E1B-7BCE-E9B4-FC20CB1E39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44CF5C-399F-ED97-76BF-6DC911F15D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0D700-A952-2035-D9C4-920B8D8B6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406F0-F87B-4686-79B2-879D22127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C1661-BC2D-5B2C-AD30-BDB40C5ED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311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F511B-5B6F-AC1F-7164-F6C6CFD77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E03D9F-B4A8-D6DB-37ED-0A5C2B755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F9D6B-0F3B-9DB9-C038-9A6E4D059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2EF418-FBC1-EF18-964E-F87BF2D6A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610FB-FB52-0FD7-F777-C07F5D549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879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9F1FE-546D-2615-01EB-D1526A74F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87BBE8-0F6A-29AB-973E-FD13F237AC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3641E6-A264-040F-E63E-320859A2B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0C90B-B403-9411-D8AA-4EDF823C3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A463BD-F3F6-D939-547C-43673BB51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731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169DB-BED1-2828-1E20-92A009D58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930FB-0C46-F4B0-E510-27DDEBEDDD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150E90-551E-349D-0F80-994E24BDF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CE7C82-4C41-9DEA-AA91-6E5161890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873B05-676C-D03E-D893-D1C1CF774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7F7DF-3BD0-CDF6-E6DD-915A8211E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058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C6CC2-A09F-8E42-3C5E-CECBD0D01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E59747-0D4E-798E-1124-1D88B64ABB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20F17D-B41C-3B21-C01F-C4523A2891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4AD567-F825-4F80-8BBC-1AFDB1E756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8CA8AE-05F8-A97F-95B2-3FBD770AFD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7156C6-2515-D557-2B2C-E5A269198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6C2729-4CA8-5782-5D10-977BDD669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6702EC-514E-A36C-D22A-B81EA5C7B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379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8E4F8-D3F0-63E7-BA17-23C012184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A8931D-39A5-77D1-32AF-A862801CB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6E07FA-A461-93C4-CDC2-88BA326C9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1F3AA2-B6E9-4948-2129-47EF46C0B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030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C83CF6-2724-CB0F-02A3-340BB4FAC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49EE2C-028B-F674-62C6-5E074B1F8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8EC4BC-C40C-EF47-901B-E0BE668A0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539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92A38-2615-5A87-4C19-A07C6B297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E597D-8CA8-02DB-1409-1C217D8792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9C72DD-ABEB-8B2C-0696-B134225097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50BC5A-1789-B9EE-08A9-E30FFD782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003268-1999-1A0E-E872-1B6B85DCB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2377D7-45BF-8C8C-ABBE-078306957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24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060FC-1D8D-549C-9250-D148EA696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872BD4-F525-3C49-4D23-9FEEBCFAFF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A3ABBE-0F7C-6D6B-ACED-CD5FD79B9C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6A2B3E-3A3F-96A8-2A1A-67EF1B5D8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8DF157-613E-BBBE-F7AF-E3BF64A55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F062EE-AF11-3648-22EE-D86D1BDF7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423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7EDBCC-5624-7E4D-121D-EEEA9FE16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5C6715-1959-C2B5-1000-261A51159B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E28FA-692E-62FA-5EEE-A3A46C3466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2F472-07F8-AF4B-84F8-56A0395F8BC3}" type="datetimeFigureOut">
              <a:rPr lang="en-US" smtClean="0"/>
              <a:t>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6DF6F6-E01E-81FD-2058-8591E46CEF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8E09F6-AADF-4897-1C0D-DFEB31E1C4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90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line&#10;&#10;Description automatically generated">
            <a:extLst>
              <a:ext uri="{FF2B5EF4-FFF2-40B4-BE49-F238E27FC236}">
                <a16:creationId xmlns:a16="http://schemas.microsoft.com/office/drawing/2014/main" id="{6A4F54B3-E9B4-6616-B117-0B1D824F85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30" t="19316" r="4127" b="5333"/>
          <a:stretch/>
        </p:blipFill>
        <p:spPr>
          <a:xfrm>
            <a:off x="2678928" y="2236869"/>
            <a:ext cx="6834144" cy="42598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DF8BCD8-561B-15E3-2E43-4A47FD9FEC1A}"/>
              </a:ext>
            </a:extLst>
          </p:cNvPr>
          <p:cNvSpPr txBox="1"/>
          <p:nvPr/>
        </p:nvSpPr>
        <p:spPr>
          <a:xfrm>
            <a:off x="2581421" y="2474468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250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A24404-7729-30AB-8A56-006B3AE57C4D}"/>
              </a:ext>
            </a:extLst>
          </p:cNvPr>
          <p:cNvSpPr txBox="1"/>
          <p:nvPr/>
        </p:nvSpPr>
        <p:spPr>
          <a:xfrm>
            <a:off x="2581421" y="2659134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7B652C-3F89-09D3-63B9-4077DD9021D9}"/>
              </a:ext>
            </a:extLst>
          </p:cNvPr>
          <p:cNvSpPr txBox="1"/>
          <p:nvPr/>
        </p:nvSpPr>
        <p:spPr>
          <a:xfrm>
            <a:off x="2581420" y="2878452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227127-7D1F-7680-091F-95FF9E4C56E5}"/>
              </a:ext>
            </a:extLst>
          </p:cNvPr>
          <p:cNvSpPr txBox="1"/>
          <p:nvPr/>
        </p:nvSpPr>
        <p:spPr>
          <a:xfrm>
            <a:off x="2624750" y="3116860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C6FFBA-1525-EEEF-FCB5-128538A1ECCA}"/>
              </a:ext>
            </a:extLst>
          </p:cNvPr>
          <p:cNvSpPr txBox="1"/>
          <p:nvPr/>
        </p:nvSpPr>
        <p:spPr>
          <a:xfrm>
            <a:off x="2624750" y="3443460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DF0680-902F-3C02-D50E-6A8AC3EB05D0}"/>
              </a:ext>
            </a:extLst>
          </p:cNvPr>
          <p:cNvSpPr txBox="1"/>
          <p:nvPr/>
        </p:nvSpPr>
        <p:spPr>
          <a:xfrm>
            <a:off x="2624750" y="3814564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41FD39-95B6-36DE-5EA2-30A8205A94B0}"/>
              </a:ext>
            </a:extLst>
          </p:cNvPr>
          <p:cNvSpPr txBox="1"/>
          <p:nvPr/>
        </p:nvSpPr>
        <p:spPr>
          <a:xfrm>
            <a:off x="2624750" y="4406165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03E0C4-7836-994E-07DC-B29A5B597B0B}"/>
              </a:ext>
            </a:extLst>
          </p:cNvPr>
          <p:cNvSpPr txBox="1"/>
          <p:nvPr/>
        </p:nvSpPr>
        <p:spPr>
          <a:xfrm>
            <a:off x="2624749" y="4655332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67DB50-5AA3-7612-F1D9-A5DF357E3A1F}"/>
              </a:ext>
            </a:extLst>
          </p:cNvPr>
          <p:cNvSpPr txBox="1"/>
          <p:nvPr/>
        </p:nvSpPr>
        <p:spPr>
          <a:xfrm>
            <a:off x="2624748" y="5166174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07A792-3349-986F-D88B-7F33EBF35056}"/>
              </a:ext>
            </a:extLst>
          </p:cNvPr>
          <p:cNvSpPr txBox="1"/>
          <p:nvPr/>
        </p:nvSpPr>
        <p:spPr>
          <a:xfrm>
            <a:off x="2624748" y="5504336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360C1A-C92E-B6EF-18A6-1E0D5E555EFD}"/>
              </a:ext>
            </a:extLst>
          </p:cNvPr>
          <p:cNvSpPr txBox="1"/>
          <p:nvPr/>
        </p:nvSpPr>
        <p:spPr>
          <a:xfrm>
            <a:off x="9513070" y="2658490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662DCC-902E-A3C0-0F9A-CDAF92E9433A}"/>
              </a:ext>
            </a:extLst>
          </p:cNvPr>
          <p:cNvSpPr txBox="1"/>
          <p:nvPr/>
        </p:nvSpPr>
        <p:spPr>
          <a:xfrm>
            <a:off x="9513071" y="4036833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HSP90</a:t>
            </a:r>
          </a:p>
        </p:txBody>
      </p:sp>
      <p:pic>
        <p:nvPicPr>
          <p:cNvPr id="2" name="Content Placeholder 5" descr="A picture containing text&#10;&#10;Description automatically generated">
            <a:extLst>
              <a:ext uri="{FF2B5EF4-FFF2-40B4-BE49-F238E27FC236}">
                <a16:creationId xmlns:a16="http://schemas.microsoft.com/office/drawing/2014/main" id="{364B45D9-2984-3DF5-9B33-D01D8B3BA5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3890" t="33242" r="9596" b="62337"/>
          <a:stretch/>
        </p:blipFill>
        <p:spPr>
          <a:xfrm>
            <a:off x="3706192" y="1229962"/>
            <a:ext cx="5496341" cy="261052"/>
          </a:xfrm>
          <a:ln w="19050">
            <a:solidFill>
              <a:schemeClr val="tx1"/>
            </a:solidFill>
          </a:ln>
        </p:spPr>
      </p:pic>
      <p:pic>
        <p:nvPicPr>
          <p:cNvPr id="4" name="Picture 3" descr="A close-up of a pen&#10;&#10;Description automatically generated with low confidence">
            <a:extLst>
              <a:ext uri="{FF2B5EF4-FFF2-40B4-BE49-F238E27FC236}">
                <a16:creationId xmlns:a16="http://schemas.microsoft.com/office/drawing/2014/main" id="{066AEBCD-D1FE-7554-42A0-648B713F453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197" t="50633" r="7597" b="39831"/>
          <a:stretch/>
        </p:blipFill>
        <p:spPr>
          <a:xfrm>
            <a:off x="3706192" y="1509506"/>
            <a:ext cx="5496342" cy="26783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E3F64271-C421-9946-D5A0-81A03FA776D5}"/>
              </a:ext>
            </a:extLst>
          </p:cNvPr>
          <p:cNvGrpSpPr/>
          <p:nvPr/>
        </p:nvGrpSpPr>
        <p:grpSpPr>
          <a:xfrm>
            <a:off x="4638175" y="1212549"/>
            <a:ext cx="3616104" cy="585699"/>
            <a:chOff x="1844129" y="5431213"/>
            <a:chExt cx="3497025" cy="975823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ECEC83D-5432-FE2D-B057-4F9715723915}"/>
                </a:ext>
              </a:extLst>
            </p:cNvPr>
            <p:cNvCxnSpPr>
              <a:cxnSpLocks/>
            </p:cNvCxnSpPr>
            <p:nvPr/>
          </p:nvCxnSpPr>
          <p:spPr>
            <a:xfrm>
              <a:off x="4463568" y="5434906"/>
              <a:ext cx="0" cy="968849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5857B0F-D072-D102-737E-3DDD2D60C605}"/>
                </a:ext>
              </a:extLst>
            </p:cNvPr>
            <p:cNvCxnSpPr>
              <a:cxnSpLocks/>
            </p:cNvCxnSpPr>
            <p:nvPr/>
          </p:nvCxnSpPr>
          <p:spPr>
            <a:xfrm>
              <a:off x="5341154" y="5438187"/>
              <a:ext cx="0" cy="968849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969C53A-523E-8F59-5179-6E0AAB030C2E}"/>
                </a:ext>
              </a:extLst>
            </p:cNvPr>
            <p:cNvCxnSpPr>
              <a:cxnSpLocks/>
            </p:cNvCxnSpPr>
            <p:nvPr/>
          </p:nvCxnSpPr>
          <p:spPr>
            <a:xfrm>
              <a:off x="2716106" y="5434494"/>
              <a:ext cx="0" cy="968849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57DEE75-18EA-D893-9F36-DDED0CBEA8F2}"/>
                </a:ext>
              </a:extLst>
            </p:cNvPr>
            <p:cNvCxnSpPr>
              <a:cxnSpLocks/>
            </p:cNvCxnSpPr>
            <p:nvPr/>
          </p:nvCxnSpPr>
          <p:spPr>
            <a:xfrm>
              <a:off x="3579488" y="5431213"/>
              <a:ext cx="0" cy="968849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9418071-AC33-7E05-73D4-8148E7FE211D}"/>
                </a:ext>
              </a:extLst>
            </p:cNvPr>
            <p:cNvCxnSpPr>
              <a:cxnSpLocks/>
            </p:cNvCxnSpPr>
            <p:nvPr/>
          </p:nvCxnSpPr>
          <p:spPr>
            <a:xfrm>
              <a:off x="1844129" y="5464072"/>
              <a:ext cx="0" cy="932388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2DD89A3-ADCB-465C-BB2B-4D3EBBE8703B}"/>
              </a:ext>
            </a:extLst>
          </p:cNvPr>
          <p:cNvGrpSpPr/>
          <p:nvPr/>
        </p:nvGrpSpPr>
        <p:grpSpPr>
          <a:xfrm>
            <a:off x="2581420" y="463888"/>
            <a:ext cx="6633927" cy="1315563"/>
            <a:chOff x="943873" y="2311723"/>
            <a:chExt cx="5522553" cy="1315563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196B191-98CD-809B-BA0B-23EAA9DC7583}"/>
                </a:ext>
              </a:extLst>
            </p:cNvPr>
            <p:cNvSpPr txBox="1"/>
            <p:nvPr/>
          </p:nvSpPr>
          <p:spPr>
            <a:xfrm>
              <a:off x="1070288" y="3077700"/>
              <a:ext cx="885546" cy="29238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COL1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03B61E2-A4DF-7143-7B8C-666B1B81E37B}"/>
                </a:ext>
              </a:extLst>
            </p:cNvPr>
            <p:cNvSpPr txBox="1"/>
            <p:nvPr/>
          </p:nvSpPr>
          <p:spPr>
            <a:xfrm>
              <a:off x="943873" y="3334898"/>
              <a:ext cx="1056785" cy="292388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EBDF36F-A33B-F14A-CBB7-7DAD5CDF486C}"/>
                </a:ext>
              </a:extLst>
            </p:cNvPr>
            <p:cNvCxnSpPr>
              <a:cxnSpLocks/>
            </p:cNvCxnSpPr>
            <p:nvPr/>
          </p:nvCxnSpPr>
          <p:spPr>
            <a:xfrm>
              <a:off x="4167986" y="2599827"/>
              <a:ext cx="226371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3E08EEC-3409-0743-E7D7-D85BD28E742F}"/>
                </a:ext>
              </a:extLst>
            </p:cNvPr>
            <p:cNvSpPr txBox="1"/>
            <p:nvPr/>
          </p:nvSpPr>
          <p:spPr>
            <a:xfrm>
              <a:off x="4274838" y="2311723"/>
              <a:ext cx="194675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TGF-</a:t>
              </a:r>
              <a:r>
                <a:rPr lang="el-GR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β1 </a:t>
              </a:r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(10ng/ml)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C356665-E45A-6EF9-780C-9C8BEB1A270D}"/>
                </a:ext>
              </a:extLst>
            </p:cNvPr>
            <p:cNvSpPr txBox="1"/>
            <p:nvPr/>
          </p:nvSpPr>
          <p:spPr>
            <a:xfrm>
              <a:off x="1961172" y="2762460"/>
              <a:ext cx="889927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1C988C0-A6B4-6926-A4A0-AA81FFA98F55}"/>
                </a:ext>
              </a:extLst>
            </p:cNvPr>
            <p:cNvSpPr txBox="1"/>
            <p:nvPr/>
          </p:nvSpPr>
          <p:spPr>
            <a:xfrm>
              <a:off x="2622832" y="2760109"/>
              <a:ext cx="813267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NaPyr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6360F68-1463-541C-6726-01C657284035}"/>
                </a:ext>
              </a:extLst>
            </p:cNvPr>
            <p:cNvSpPr txBox="1"/>
            <p:nvPr/>
          </p:nvSpPr>
          <p:spPr>
            <a:xfrm>
              <a:off x="3416561" y="2564026"/>
              <a:ext cx="68040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NaLac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3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NaPyr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37ED3F4-1D1D-2BD7-23CD-E5AE7D55305A}"/>
                </a:ext>
              </a:extLst>
            </p:cNvPr>
            <p:cNvSpPr txBox="1"/>
            <p:nvPr/>
          </p:nvSpPr>
          <p:spPr>
            <a:xfrm>
              <a:off x="4228960" y="2761723"/>
              <a:ext cx="917025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338D6DD-F5F6-7C1A-AD67-AE05A2EF25AD}"/>
                </a:ext>
              </a:extLst>
            </p:cNvPr>
            <p:cNvSpPr txBox="1"/>
            <p:nvPr/>
          </p:nvSpPr>
          <p:spPr>
            <a:xfrm>
              <a:off x="4984664" y="2759427"/>
              <a:ext cx="71459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NaPyr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D6CD033-A8B5-2F53-4AED-3EA9C1ACD553}"/>
                </a:ext>
              </a:extLst>
            </p:cNvPr>
            <p:cNvSpPr txBox="1"/>
            <p:nvPr/>
          </p:nvSpPr>
          <p:spPr>
            <a:xfrm>
              <a:off x="5721451" y="2573484"/>
              <a:ext cx="74497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NaLac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3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NaPyr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A480B7D9-0FCA-E911-8ADF-F68B58DD8B25}"/>
              </a:ext>
            </a:extLst>
          </p:cNvPr>
          <p:cNvSpPr txBox="1"/>
          <p:nvPr/>
        </p:nvSpPr>
        <p:spPr>
          <a:xfrm>
            <a:off x="2667532" y="504048"/>
            <a:ext cx="2865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3578DF1-C356-7417-3433-B801EB79D6DB}"/>
              </a:ext>
            </a:extLst>
          </p:cNvPr>
          <p:cNvSpPr/>
          <p:nvPr/>
        </p:nvSpPr>
        <p:spPr>
          <a:xfrm>
            <a:off x="3281082" y="2690764"/>
            <a:ext cx="5934265" cy="36933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B7F6B24-2D87-A2BF-3A3D-75A8C8374A66}"/>
              </a:ext>
            </a:extLst>
          </p:cNvPr>
          <p:cNvSpPr/>
          <p:nvPr/>
        </p:nvSpPr>
        <p:spPr>
          <a:xfrm>
            <a:off x="3281082" y="3942801"/>
            <a:ext cx="5934265" cy="50652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838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30</Words>
  <Application>Microsoft Macintosh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Min, Kyounghee</dc:creator>
  <cp:lastModifiedBy>Min, Kyounghee</cp:lastModifiedBy>
  <cp:revision>2</cp:revision>
  <dcterms:created xsi:type="dcterms:W3CDTF">2024-01-24T04:55:53Z</dcterms:created>
  <dcterms:modified xsi:type="dcterms:W3CDTF">2024-01-29T00:03:50Z</dcterms:modified>
</cp:coreProperties>
</file>